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631" r:id="rId3"/>
    <p:sldId id="632" r:id="rId4"/>
    <p:sldId id="633" r:id="rId5"/>
    <p:sldId id="634" r:id="rId6"/>
    <p:sldId id="635" r:id="rId7"/>
    <p:sldId id="636" r:id="rId8"/>
    <p:sldId id="637" r:id="rId9"/>
    <p:sldId id="638" r:id="rId10"/>
    <p:sldId id="639" r:id="rId11"/>
    <p:sldId id="640" r:id="rId12"/>
    <p:sldId id="641" r:id="rId13"/>
    <p:sldId id="642" r:id="rId14"/>
    <p:sldId id="643" r:id="rId15"/>
    <p:sldId id="644" r:id="rId16"/>
    <p:sldId id="645" r:id="rId17"/>
    <p:sldId id="646" r:id="rId18"/>
    <p:sldId id="647" r:id="rId19"/>
    <p:sldId id="648" r:id="rId20"/>
    <p:sldId id="649" r:id="rId21"/>
    <p:sldId id="650" r:id="rId22"/>
    <p:sldId id="651" r:id="rId23"/>
    <p:sldId id="652" r:id="rId24"/>
    <p:sldId id="653" r:id="rId25"/>
    <p:sldId id="654" r:id="rId26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72" autoAdjust="0"/>
  </p:normalViewPr>
  <p:slideViewPr>
    <p:cSldViewPr>
      <p:cViewPr varScale="1">
        <p:scale>
          <a:sx n="88" d="100"/>
          <a:sy n="88" d="100"/>
        </p:scale>
        <p:origin x="-87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notesMaster" Target="notesMasters/notesMaster1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2FAF4C-9BD4-4CA3-89AB-4FAB774C453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B3DCE-519C-4343-824C-2D527DA7FDE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与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5954" y="1003697"/>
            <a:ext cx="6585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lIns="68579" tIns="34289" rIns="68579" bIns="34289"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758432" y="1492765"/>
            <a:ext cx="7624763" cy="2877741"/>
          </a:xfrm>
          <a:prstGeom prst="rect">
            <a:avLst/>
          </a:prstGeom>
        </p:spPr>
        <p:txBody>
          <a:bodyPr lIns="68579" tIns="34289" rIns="68579" bIns="34289"/>
          <a:lstStyle>
            <a:lvl1pPr marL="428625" indent="-428625">
              <a:buFont typeface="Wingdings" panose="05000000000000000000" pitchFamily="2" charset="2"/>
              <a:buChar char="p"/>
              <a:defRPr sz="2700" b="1"/>
            </a:lvl1pPr>
            <a:lvl2pPr marL="556895" indent="-213995">
              <a:buFont typeface="Wingdings" panose="05000000000000000000" pitchFamily="2" charset="2"/>
              <a:buChar char="p"/>
              <a:defRPr sz="2400" b="1"/>
            </a:lvl2pPr>
            <a:lvl3pPr marL="857250" indent="-171450">
              <a:buFont typeface="Wingdings" panose="05000000000000000000" pitchFamily="2" charset="2"/>
              <a:buChar char="p"/>
              <a:defRPr sz="2100" b="1"/>
            </a:lvl3pPr>
            <a:lvl4pPr marL="1200150" indent="-171450">
              <a:buFont typeface="Wingdings" panose="05000000000000000000" pitchFamily="2" charset="2"/>
              <a:buChar char="p"/>
              <a:defRPr sz="1800" b="1"/>
            </a:lvl4pPr>
            <a:lvl5pPr marL="1543050" indent="-171450">
              <a:buFont typeface="Wingdings" panose="05000000000000000000" pitchFamily="2" charset="2"/>
              <a:buChar char="p"/>
              <a:defRPr sz="1800" b="1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907945-DE3A-4D38-BA85-E26F6232F492}" type="datetimeFigureOut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12256" y="3067051"/>
            <a:ext cx="3544491" cy="1807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2"/>
          <p:cNvSpPr/>
          <p:nvPr userDrawn="1"/>
        </p:nvSpPr>
        <p:spPr>
          <a:xfrm>
            <a:off x="1075135" y="121445"/>
            <a:ext cx="3508772" cy="12096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>
            <a:off x="1721645" y="1331120"/>
            <a:ext cx="5553075" cy="2208610"/>
          </a:xfrm>
          <a:prstGeom prst="rect">
            <a:avLst/>
          </a:prstGeom>
        </p:spPr>
        <p:txBody>
          <a:bodyPr lIns="68579" tIns="34289" rIns="68579" bIns="34289"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0400" b="1" dirty="0">
                <a:solidFill>
                  <a:schemeClr val="tx2"/>
                </a:solidFill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  <a:endParaRPr lang="zh-CN" altLang="en-US" sz="10400" b="1" dirty="0">
              <a:solidFill>
                <a:schemeClr val="tx2"/>
              </a:solidFill>
              <a:latin typeface="隶书" panose="02010509060101010101" pitchFamily="49" charset="-122"/>
              <a:ea typeface="隶书" panose="02010509060101010101" pitchFamily="49" charset="-122"/>
              <a:cs typeface="+mj-cs"/>
            </a:endParaRPr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63194F-432A-4B39-96A2-5856FC00CBF3}" type="datetimeFigureOut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5954" y="1003697"/>
            <a:ext cx="6585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lIns="68579" tIns="34289" rIns="68579" bIns="34289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11"/>
          </p:nvPr>
        </p:nvSpPr>
        <p:spPr>
          <a:xfrm>
            <a:off x="444107" y="1384699"/>
            <a:ext cx="8296275" cy="3187304"/>
          </a:xfrm>
          <a:prstGeom prst="rect">
            <a:avLst/>
          </a:prstGeom>
        </p:spPr>
        <p:txBody>
          <a:bodyPr lIns="68579" tIns="34289" rIns="68579" bIns="34289"/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rgbClr val="FFC000"/>
                </a:solidFill>
              </a:defRPr>
            </a:lvl1pPr>
            <a:lvl2pPr marL="556895" indent="-213995">
              <a:buFont typeface="Arial" panose="020B0604020202020204" pitchFamily="34" charset="0"/>
              <a:buChar char="•"/>
              <a:defRPr>
                <a:solidFill>
                  <a:srgbClr val="FFC000"/>
                </a:solidFill>
              </a:defRPr>
            </a:lvl2pPr>
            <a:lvl3pPr marL="899795" indent="-213995">
              <a:buFont typeface="Arial" panose="020B0604020202020204" pitchFamily="34" charset="0"/>
              <a:buChar char="•"/>
              <a:defRPr>
                <a:solidFill>
                  <a:srgbClr val="FFC000"/>
                </a:solidFill>
              </a:defRPr>
            </a:lvl3pPr>
            <a:lvl4pPr marL="1242695" indent="-213995">
              <a:buFont typeface="Arial" panose="020B0604020202020204" pitchFamily="34" charset="0"/>
              <a:buChar char="•"/>
              <a:defRPr>
                <a:solidFill>
                  <a:srgbClr val="FFC000"/>
                </a:solidFill>
              </a:defRPr>
            </a:lvl4pPr>
            <a:lvl5pPr marL="1585595" indent="-213995">
              <a:buFont typeface="Arial" panose="020B0604020202020204" pitchFamily="34" charset="0"/>
              <a:buChar char="•"/>
              <a:defRPr>
                <a:solidFill>
                  <a:srgbClr val="FFC000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43ED69-AE86-4E96-A10D-460D9F7FB38B}" type="datetimeFigureOut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2730" y="521090"/>
            <a:ext cx="8565776" cy="2497186"/>
          </a:xfrm>
          <a:prstGeom prst="rect">
            <a:avLst/>
          </a:prstGeom>
        </p:spPr>
        <p:txBody>
          <a:bodyPr lIns="68579" tIns="34289" rIns="68579" bIns="34289" anchor="b"/>
          <a:lstStyle>
            <a:lvl1pPr algn="ctr">
              <a:defRPr sz="5400" b="1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2729" y="3018272"/>
            <a:ext cx="8565777" cy="646065"/>
          </a:xfrm>
          <a:prstGeom prst="rect">
            <a:avLst/>
          </a:prstGeom>
        </p:spPr>
        <p:txBody>
          <a:bodyPr lIns="68579" tIns="34289" rIns="68579" bIns="34289" anchor="t"/>
          <a:lstStyle>
            <a:lvl1pPr marL="0" indent="0" algn="ctr">
              <a:buNone/>
              <a:defRPr b="1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7CDC51-9407-4422-A6C6-9EA5060E0691}" type="datetimeFigureOut">
              <a:rPr lang="en-US"/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066485" y="227411"/>
            <a:ext cx="628650" cy="576263"/>
          </a:xfrm>
          <a:prstGeom prst="rect">
            <a:avLst/>
          </a:prstGeom>
        </p:spPr>
        <p:txBody>
          <a:bodyPr vert="horz" wrap="square" lIns="68579" tIns="34289" rIns="68579" bIns="34289" numCol="1" anchor="t" anchorCtr="0" compatLnSpc="1"/>
          <a:lstStyle>
            <a:lvl1pPr>
              <a:defRPr>
                <a:latin typeface="Century Gothic" panose="020B0502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30B4FC2-7205-4121-B240-3EEEE280CF9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5954" y="1003697"/>
            <a:ext cx="658534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61368" y="339540"/>
            <a:ext cx="7430549" cy="830357"/>
          </a:xfrm>
          <a:prstGeom prst="rect">
            <a:avLst/>
          </a:prstGeom>
        </p:spPr>
        <p:txBody>
          <a:bodyPr vert="horz" lIns="68579" tIns="34289" rIns="68579" bIns="34289" rtlCol="0" anchor="t">
            <a:noAutofit/>
          </a:bodyPr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1"/>
          </p:nvPr>
        </p:nvSpPr>
        <p:spPr>
          <a:xfrm>
            <a:off x="713189" y="1465660"/>
            <a:ext cx="7839075" cy="3119438"/>
          </a:xfrm>
          <a:prstGeom prst="rect">
            <a:avLst/>
          </a:prstGeom>
        </p:spPr>
        <p:txBody>
          <a:bodyPr lIns="68579" tIns="34289" rIns="68579" bIns="34289"/>
          <a:lstStyle>
            <a:lvl1pPr>
              <a:defRPr sz="2100" b="1"/>
            </a:lvl1pPr>
            <a:lvl2pPr>
              <a:defRPr sz="1800" b="1"/>
            </a:lvl2pPr>
            <a:lvl3pPr>
              <a:defRPr sz="1500" b="1"/>
            </a:lvl3pPr>
            <a:lvl4pPr>
              <a:defRPr sz="1400" b="1"/>
            </a:lvl4pPr>
            <a:lvl5pPr>
              <a:defRPr sz="1400" b="1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4C8462-325E-4C74-A0C3-03F59B5ECA42}" type="datetimeFigureOut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21" y="2146301"/>
            <a:ext cx="6619243" cy="1436736"/>
          </a:xfrm>
          <a:prstGeom prst="rect">
            <a:avLst/>
          </a:prstGeom>
        </p:spPr>
        <p:txBody>
          <a:bodyPr lIns="68579" tIns="34289" rIns="68579" bIns="34289" anchor="b"/>
          <a:lstStyle>
            <a:lvl1pPr algn="l">
              <a:defRPr sz="3000" b="1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8" y="3583036"/>
            <a:ext cx="6619244" cy="645300"/>
          </a:xfrm>
          <a:prstGeom prst="rect">
            <a:avLst/>
          </a:prstGeom>
        </p:spPr>
        <p:txBody>
          <a:bodyPr lIns="68579" tIns="34289" rIns="68579" bIns="34289" anchor="t"/>
          <a:lstStyle>
            <a:lvl1pPr marL="0" indent="0" algn="l">
              <a:buNone/>
              <a:defRPr sz="1500" b="1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CC5403-F17D-4B3A-A005-E845D68F2692}" type="datetimeFigureOut">
              <a:rPr lang="en-US"/>
            </a:fld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066485" y="227411"/>
            <a:ext cx="628650" cy="576263"/>
          </a:xfrm>
          <a:prstGeom prst="rect">
            <a:avLst/>
          </a:prstGeom>
        </p:spPr>
        <p:txBody>
          <a:bodyPr vert="horz" wrap="square" lIns="68579" tIns="34289" rIns="68579" bIns="34289" numCol="1" anchor="t" anchorCtr="0" compatLnSpc="1"/>
          <a:lstStyle>
            <a:lvl1pPr>
              <a:defRPr>
                <a:latin typeface="Century Gothic" panose="020B0502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AC8DD06-C860-49BC-AD9D-2476497226E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 flipV="1">
            <a:off x="5954" y="981076"/>
            <a:ext cx="6585347" cy="2262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457" y="339538"/>
            <a:ext cx="7053542" cy="1050398"/>
          </a:xfrm>
          <a:prstGeom prst="rect">
            <a:avLst/>
          </a:prstGeom>
        </p:spPr>
        <p:txBody>
          <a:bodyPr lIns="68579" tIns="34289" rIns="68579" bIns="34289"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6519" y="1545433"/>
            <a:ext cx="3748220" cy="3146822"/>
          </a:xfrm>
          <a:prstGeom prst="rect">
            <a:avLst/>
          </a:prstGeom>
        </p:spPr>
        <p:txBody>
          <a:bodyPr lIns="68579" tIns="34289" rIns="68579" bIns="34289">
            <a:normAutofit/>
          </a:bodyPr>
          <a:lstStyle>
            <a:lvl1pPr>
              <a:defRPr sz="2100" b="1"/>
            </a:lvl1pPr>
            <a:lvl2pPr>
              <a:defRPr sz="1800" b="1"/>
            </a:lvl2pPr>
            <a:lvl3pPr>
              <a:defRPr sz="1500" b="1"/>
            </a:lvl3pPr>
            <a:lvl4pPr>
              <a:defRPr sz="1400" b="1"/>
            </a:lvl4pPr>
            <a:lvl5pPr>
              <a:defRPr sz="1400" b="1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70"/>
            <a:ext cx="4151846" cy="3150184"/>
          </a:xfrm>
          <a:prstGeom prst="rect">
            <a:avLst/>
          </a:prstGeom>
        </p:spPr>
        <p:txBody>
          <a:bodyPr lIns="68579" tIns="34289" rIns="68579" bIns="34289">
            <a:normAutofit/>
          </a:bodyPr>
          <a:lstStyle>
            <a:lvl1pPr>
              <a:defRPr sz="2100" b="1"/>
            </a:lvl1pPr>
            <a:lvl2pPr>
              <a:defRPr sz="1800" b="1"/>
            </a:lvl2pPr>
            <a:lvl3pPr>
              <a:defRPr sz="1500" b="1"/>
            </a:lvl3pPr>
            <a:lvl4pPr>
              <a:defRPr sz="1400" b="1"/>
            </a:lvl4pPr>
            <a:lvl5pPr>
              <a:defRPr sz="1400" b="1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E6E0B8-A06C-4372-B987-39E0DCD02777}" type="datetimeFigureOut">
              <a:rPr lang="en-US"/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066485" y="227411"/>
            <a:ext cx="628650" cy="576263"/>
          </a:xfrm>
          <a:prstGeom prst="rect">
            <a:avLst/>
          </a:prstGeom>
        </p:spPr>
        <p:txBody>
          <a:bodyPr vert="horz" wrap="square" lIns="68579" tIns="34289" rIns="68579" bIns="34289" numCol="1" anchor="t" anchorCtr="0" compatLnSpc="1"/>
          <a:lstStyle>
            <a:lvl1pPr>
              <a:defRPr>
                <a:latin typeface="Century Gothic" panose="020B0502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E47FCC1F-708F-4FCD-83FA-939CE4BA2FFA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>
          <a:xfrm flipV="1">
            <a:off x="5954" y="981076"/>
            <a:ext cx="6585347" cy="2262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542" y="339538"/>
            <a:ext cx="7053542" cy="1050398"/>
          </a:xfrm>
          <a:prstGeom prst="rect">
            <a:avLst/>
          </a:prstGeom>
        </p:spPr>
        <p:txBody>
          <a:bodyPr lIns="68579" tIns="34289" rIns="68579" bIns="34289"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935" y="1428754"/>
            <a:ext cx="4363066" cy="430244"/>
          </a:xfrm>
          <a:prstGeom prst="rect">
            <a:avLst/>
          </a:prstGeom>
        </p:spPr>
        <p:txBody>
          <a:bodyPr lIns="68579" tIns="34289" rIns="68579" bIns="34289" anchor="b">
            <a:noAutofit/>
          </a:bodyPr>
          <a:lstStyle>
            <a:lvl1pPr marL="0" indent="0">
              <a:buNone/>
              <a:defRPr sz="27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937" y="1885954"/>
            <a:ext cx="4363067" cy="2793626"/>
          </a:xfrm>
          <a:prstGeom prst="rect">
            <a:avLst/>
          </a:prstGeom>
        </p:spPr>
        <p:txBody>
          <a:bodyPr lIns="68579" tIns="34289" rIns="68579" bIns="34289">
            <a:normAutofit/>
          </a:bodyPr>
          <a:lstStyle>
            <a:lvl1pPr>
              <a:defRPr sz="2100" b="1"/>
            </a:lvl1pPr>
            <a:lvl2pPr>
              <a:defRPr sz="1800" b="1"/>
            </a:lvl2pPr>
            <a:lvl3pPr>
              <a:defRPr sz="1500" b="1"/>
            </a:lvl3pPr>
            <a:lvl4pPr>
              <a:defRPr sz="1400" b="1"/>
            </a:lvl4pPr>
            <a:lvl5pPr>
              <a:defRPr sz="1400" b="1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17380" y="1415304"/>
            <a:ext cx="4284564" cy="434387"/>
          </a:xfrm>
          <a:prstGeom prst="rect">
            <a:avLst/>
          </a:prstGeom>
        </p:spPr>
        <p:txBody>
          <a:bodyPr lIns="68579" tIns="34289" rIns="68579" bIns="34289" anchor="b">
            <a:noAutofit/>
          </a:bodyPr>
          <a:lstStyle>
            <a:lvl1pPr marL="0" indent="0">
              <a:buNone/>
              <a:defRPr sz="27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17380" y="1872504"/>
            <a:ext cx="4284564" cy="2820521"/>
          </a:xfrm>
          <a:prstGeom prst="rect">
            <a:avLst/>
          </a:prstGeom>
        </p:spPr>
        <p:txBody>
          <a:bodyPr lIns="68579" tIns="34289" rIns="68579" bIns="34289">
            <a:normAutofit/>
          </a:bodyPr>
          <a:lstStyle>
            <a:lvl1pPr>
              <a:defRPr sz="2100" b="1"/>
            </a:lvl1pPr>
            <a:lvl2pPr>
              <a:defRPr sz="1800" b="1"/>
            </a:lvl2pPr>
            <a:lvl3pPr>
              <a:defRPr sz="1500" b="1"/>
            </a:lvl3pPr>
            <a:lvl4pPr>
              <a:defRPr sz="1400" b="1"/>
            </a:lvl4pPr>
            <a:lvl5pPr>
              <a:defRPr sz="1400" b="1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124C5F-C42B-4B07-A9E1-0593B93A149E}" type="datetimeFigureOut">
              <a:rPr lang="en-US"/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066485" y="227411"/>
            <a:ext cx="628650" cy="576263"/>
          </a:xfrm>
          <a:prstGeom prst="rect">
            <a:avLst/>
          </a:prstGeom>
        </p:spPr>
        <p:txBody>
          <a:bodyPr vert="horz" wrap="square" lIns="68579" tIns="34289" rIns="68579" bIns="34289" numCol="1" anchor="t" anchorCtr="0" compatLnSpc="1"/>
          <a:lstStyle>
            <a:lvl1pPr>
              <a:defRPr>
                <a:latin typeface="Century Gothic" panose="020B0502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E245F3CB-A4C7-4E56-92C8-44A043D42298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 flipV="1">
            <a:off x="5954" y="981076"/>
            <a:ext cx="6585347" cy="2262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90457" y="339538"/>
            <a:ext cx="7053542" cy="1050398"/>
          </a:xfrm>
          <a:prstGeom prst="rect">
            <a:avLst/>
          </a:prstGeom>
        </p:spPr>
        <p:txBody>
          <a:bodyPr lIns="68579" tIns="34289" rIns="68579" bIns="34289"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BF8880-9E2B-4986-8D94-E76E4EF169BF}" type="datetimeFigureOut">
              <a:rPr lang="en-US"/>
            </a:fld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066485" y="227411"/>
            <a:ext cx="628650" cy="576263"/>
          </a:xfrm>
          <a:prstGeom prst="rect">
            <a:avLst/>
          </a:prstGeom>
        </p:spPr>
        <p:txBody>
          <a:bodyPr vert="horz" wrap="square" lIns="68579" tIns="34289" rIns="68579" bIns="34289" numCol="1" anchor="t" anchorCtr="0" compatLnSpc="1"/>
          <a:lstStyle>
            <a:lvl1pPr>
              <a:defRPr>
                <a:latin typeface="Century Gothic" panose="020B0502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6152A53-0A23-4E96-BDA3-40459A93E07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16"/>
          <p:cNvCxnSpPr/>
          <p:nvPr/>
        </p:nvCxnSpPr>
        <p:spPr>
          <a:xfrm>
            <a:off x="2794397" y="1600201"/>
            <a:ext cx="0" cy="2912269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7"/>
          <p:cNvCxnSpPr/>
          <p:nvPr/>
        </p:nvCxnSpPr>
        <p:spPr>
          <a:xfrm>
            <a:off x="5826919" y="1600202"/>
            <a:ext cx="0" cy="2832497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 flipV="1">
            <a:off x="5954" y="981076"/>
            <a:ext cx="6585347" cy="2262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5" y="339538"/>
            <a:ext cx="7053542" cy="1050398"/>
          </a:xfrm>
          <a:prstGeom prst="rect">
            <a:avLst/>
          </a:prstGeom>
        </p:spPr>
        <p:txBody>
          <a:bodyPr lIns="68579" tIns="34289" rIns="68579" bIns="34289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518" y="1485902"/>
            <a:ext cx="2364342" cy="430161"/>
          </a:xfrm>
          <a:prstGeom prst="rect">
            <a:avLst/>
          </a:prstGeom>
        </p:spPr>
        <p:txBody>
          <a:bodyPr lIns="68579" tIns="34289" rIns="68579" bIns="34289"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36178" y="2000254"/>
            <a:ext cx="2348684" cy="2679326"/>
          </a:xfrm>
          <a:prstGeom prst="rect">
            <a:avLst/>
          </a:prstGeom>
        </p:spPr>
        <p:txBody>
          <a:bodyPr lIns="68579" tIns="34289" rIns="68579" bIns="34289" anchor="t">
            <a:normAutofit/>
          </a:bodyPr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6" y="1485900"/>
            <a:ext cx="2786708" cy="425496"/>
          </a:xfrm>
          <a:prstGeom prst="rect">
            <a:avLst/>
          </a:prstGeom>
        </p:spPr>
        <p:txBody>
          <a:bodyPr lIns="68579" tIns="34289" rIns="68579" bIns="34289"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31" y="2000252"/>
            <a:ext cx="2796724" cy="2650271"/>
          </a:xfrm>
          <a:prstGeom prst="rect">
            <a:avLst/>
          </a:prstGeom>
        </p:spPr>
        <p:txBody>
          <a:bodyPr lIns="68579" tIns="34289" rIns="68579" bIns="34289" anchor="t">
            <a:normAutofit/>
          </a:bodyPr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48629" y="1485901"/>
            <a:ext cx="2697830" cy="417905"/>
          </a:xfrm>
          <a:prstGeom prst="rect">
            <a:avLst/>
          </a:prstGeom>
        </p:spPr>
        <p:txBody>
          <a:bodyPr lIns="68579" tIns="34289" rIns="68579" bIns="34289"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48629" y="2000251"/>
            <a:ext cx="2697830" cy="2602983"/>
          </a:xfrm>
          <a:prstGeom prst="rect">
            <a:avLst/>
          </a:prstGeom>
        </p:spPr>
        <p:txBody>
          <a:bodyPr lIns="68579" tIns="34289" rIns="68579" bIns="34289" anchor="t">
            <a:normAutofit/>
          </a:bodyPr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9F01C6-6B35-413A-BB61-35DC036C0C9C}" type="datetimeFigureOut">
              <a:rPr lang="en-US"/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9"/>
          </p:nvPr>
        </p:nvSpPr>
        <p:spPr>
          <a:xfrm>
            <a:off x="8066485" y="227411"/>
            <a:ext cx="628650" cy="576263"/>
          </a:xfrm>
          <a:prstGeom prst="rect">
            <a:avLst/>
          </a:prstGeom>
        </p:spPr>
        <p:txBody>
          <a:bodyPr vert="horz" wrap="square" lIns="68579" tIns="34289" rIns="68579" bIns="34289" numCol="1" anchor="t" anchorCtr="0" compatLnSpc="1"/>
          <a:lstStyle>
            <a:lvl1pPr>
              <a:defRPr>
                <a:latin typeface="Century Gothic" panose="020B0502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0925B405-C1D4-4A5B-AD4A-6C01A99955A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5.png"/><Relationship Id="rId13" Type="http://schemas.openxmlformats.org/officeDocument/2006/relationships/image" Target="../media/image4.png"/><Relationship Id="rId12" Type="http://schemas.openxmlformats.org/officeDocument/2006/relationships/image" Target="../media/image3.png"/><Relationship Id="rId11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1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7735491" y="4763"/>
            <a:ext cx="779859" cy="971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51" name="图片 14"/>
          <p:cNvPicPr>
            <a:picLocks noChangeAspect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6511528" y="7144"/>
            <a:ext cx="2632472" cy="989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7"/>
          <p:cNvPicPr>
            <a:picLocks noChangeAspect="1"/>
          </p:cNvPicPr>
          <p:nvPr/>
        </p:nvPicPr>
        <p:blipFill>
          <a:blip r:embed="rId13" cstate="print"/>
          <a:srcRect l="3613"/>
          <a:stretch>
            <a:fillRect/>
          </a:stretch>
        </p:blipFill>
        <p:spPr bwMode="auto">
          <a:xfrm>
            <a:off x="0" y="2002632"/>
            <a:ext cx="3027760" cy="3140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3" name="Picture 9"/>
          <p:cNvPicPr>
            <a:picLocks noChangeAspect="1"/>
          </p:cNvPicPr>
          <p:nvPr/>
        </p:nvPicPr>
        <p:blipFill>
          <a:blip r:embed="rId14" cstate="print"/>
          <a:srcRect b="23320"/>
          <a:stretch>
            <a:fillRect/>
          </a:stretch>
        </p:blipFill>
        <p:spPr bwMode="auto">
          <a:xfrm>
            <a:off x="6454379" y="4572000"/>
            <a:ext cx="745331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31981" y="4812506"/>
            <a:ext cx="742950" cy="228600"/>
          </a:xfrm>
          <a:prstGeom prst="rect">
            <a:avLst/>
          </a:prstGeom>
        </p:spPr>
        <p:txBody>
          <a:bodyPr vert="horz" lIns="68580" tIns="34290" rIns="68580" bIns="34290" rtlCol="0" anchor="t"/>
          <a:lstStyle>
            <a:lvl1pPr algn="l" fontAlgn="auto">
              <a:spcBef>
                <a:spcPts val="0"/>
              </a:spcBef>
              <a:spcAft>
                <a:spcPts val="0"/>
              </a:spcAft>
              <a:defRPr sz="800" b="0" i="0">
                <a:solidFill>
                  <a:schemeClr val="tx1">
                    <a:tint val="75000"/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17CE30D-04C9-4F2C-853A-37EB3C0D5E78}" type="datetimeFigureOut">
              <a:rPr lang="en-US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342900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3429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3429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3429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342900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0" fontAlgn="base" hangingPunct="0">
        <a:spcBef>
          <a:spcPts val="750"/>
        </a:spcBef>
        <a:spcAft>
          <a:spcPct val="0"/>
        </a:spcAft>
        <a:buClr>
          <a:srgbClr val="8AD0D6"/>
        </a:buClr>
        <a:buSzPct val="80000"/>
        <a:buFont typeface="Wingdings 3" panose="05040102010807070707" pitchFamily="18" charset="2"/>
        <a:buChar char=""/>
        <a:defRPr sz="15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557530" indent="-214630" algn="l" defTabSz="342900" rtl="0" eaLnBrk="0" fontAlgn="base" hangingPunct="0">
        <a:spcBef>
          <a:spcPts val="750"/>
        </a:spcBef>
        <a:spcAft>
          <a:spcPct val="0"/>
        </a:spcAft>
        <a:buClr>
          <a:srgbClr val="8AD0D6"/>
        </a:buClr>
        <a:buSzPct val="80000"/>
        <a:buFont typeface="Wingdings 3" panose="05040102010807070707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857250" indent="-171450" algn="l" defTabSz="342900" rtl="0" eaLnBrk="0" fontAlgn="base" hangingPunct="0">
        <a:spcBef>
          <a:spcPts val="750"/>
        </a:spcBef>
        <a:spcAft>
          <a:spcPct val="0"/>
        </a:spcAft>
        <a:buClr>
          <a:srgbClr val="8AD0D6"/>
        </a:buClr>
        <a:buSzPct val="80000"/>
        <a:buFont typeface="Wingdings 3" panose="05040102010807070707" pitchFamily="18" charset="2"/>
        <a:buChar char=""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200150" indent="-171450" algn="l" defTabSz="342900" rtl="0" eaLnBrk="0" fontAlgn="base" hangingPunct="0">
        <a:spcBef>
          <a:spcPts val="750"/>
        </a:spcBef>
        <a:spcAft>
          <a:spcPct val="0"/>
        </a:spcAft>
        <a:buClr>
          <a:srgbClr val="8AD0D6"/>
        </a:buClr>
        <a:buSzPct val="80000"/>
        <a:buFont typeface="Wingdings 3" panose="05040102010807070707" pitchFamily="18" charset="2"/>
        <a:buChar char=""/>
        <a:defRPr sz="11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1543050" indent="-171450" algn="l" defTabSz="342900" rtl="0" eaLnBrk="0" fontAlgn="base" hangingPunct="0">
        <a:spcBef>
          <a:spcPts val="750"/>
        </a:spcBef>
        <a:spcAft>
          <a:spcPct val="0"/>
        </a:spcAft>
        <a:buClr>
          <a:srgbClr val="8AD0D6"/>
        </a:buClr>
        <a:buSzPct val="80000"/>
        <a:buFont typeface="Wingdings 3" panose="05040102010807070707" pitchFamily="18" charset="2"/>
        <a:buChar char=""/>
        <a:defRPr sz="11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18796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1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1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1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1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255" y="-7620"/>
            <a:ext cx="9160510" cy="514858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05" y="-19050"/>
            <a:ext cx="9150350" cy="514223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65" y="-13970"/>
            <a:ext cx="9128760" cy="513207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-24130"/>
            <a:ext cx="9126220" cy="517207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715" y="8890"/>
            <a:ext cx="9152890" cy="512572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335" y="-5715"/>
            <a:ext cx="9123045" cy="514477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0" y="-31750"/>
            <a:ext cx="9139555" cy="514858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2065" y="-3175"/>
            <a:ext cx="9149080" cy="516255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890" y="-12065"/>
            <a:ext cx="9170670" cy="515747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445" y="-6350"/>
            <a:ext cx="9142095" cy="513842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9525"/>
            <a:ext cx="9151620" cy="514477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715" y="-1270"/>
            <a:ext cx="9144000" cy="514540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" y="8890"/>
            <a:ext cx="9140190" cy="512699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8890"/>
            <a:ext cx="9164955" cy="513207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5" y="-6350"/>
            <a:ext cx="9170035" cy="514096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5" y="8890"/>
            <a:ext cx="9142730" cy="512572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540" y="-1905"/>
            <a:ext cx="9166225" cy="514286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5240" y="-7620"/>
            <a:ext cx="9152255" cy="512953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445" y="4445"/>
            <a:ext cx="9166225" cy="513397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2700" y="-10795"/>
            <a:ext cx="9175750" cy="511937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890" y="-1905"/>
            <a:ext cx="9149080" cy="511111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0" y="-1905"/>
            <a:ext cx="9141460" cy="514667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0" y="19050"/>
            <a:ext cx="9146540" cy="511111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15" y="-11430"/>
            <a:ext cx="9150985" cy="514413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模板">
  <a:themeElements>
    <a:clrScheme name="离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全屏显示(16:9)</PresentationFormat>
  <Paragraphs>0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9" baseType="lpstr">
      <vt:lpstr>Arial</vt:lpstr>
      <vt:lpstr>宋体</vt:lpstr>
      <vt:lpstr>Wingdings</vt:lpstr>
      <vt:lpstr>微软雅黑</vt:lpstr>
      <vt:lpstr>Wingdings 3</vt:lpstr>
      <vt:lpstr>Century Gothic</vt:lpstr>
      <vt:lpstr>隶书</vt:lpstr>
      <vt:lpstr>Gill Sans</vt:lpstr>
      <vt:lpstr>MS PGothic</vt:lpstr>
      <vt:lpstr>Calibri</vt:lpstr>
      <vt:lpstr>Wingdings</vt:lpstr>
      <vt:lpstr>Hiragino Sans GB W3</vt:lpstr>
      <vt:lpstr>Thonburi</vt:lpstr>
      <vt:lpstr>Segoe Print</vt:lpstr>
      <vt:lpstr>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UI产品集训</dc:title>
  <dc:creator>LuoXing</dc:creator>
  <cp:lastModifiedBy>Administrator</cp:lastModifiedBy>
  <cp:revision>293</cp:revision>
  <dcterms:created xsi:type="dcterms:W3CDTF">2015-11-14T02:39:00Z</dcterms:created>
  <dcterms:modified xsi:type="dcterms:W3CDTF">2016-10-07T07:42:53Z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2052-10.1.0.5975</vt:lpwstr>
  </property>
</Properties>
</file>

<file path=docProps/thumbnail.jpeg>
</file>